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61" r:id="rId4"/>
    <p:sldId id="389" r:id="rId5"/>
    <p:sldId id="396" r:id="rId6"/>
    <p:sldId id="384" r:id="rId7"/>
    <p:sldId id="395" r:id="rId8"/>
    <p:sldId id="397" r:id="rId9"/>
    <p:sldId id="383" r:id="rId10"/>
    <p:sldId id="390" r:id="rId11"/>
    <p:sldId id="391" r:id="rId12"/>
    <p:sldId id="392" r:id="rId13"/>
    <p:sldId id="393" r:id="rId14"/>
    <p:sldId id="398" r:id="rId15"/>
    <p:sldId id="272" r:id="rId16"/>
    <p:sldId id="382" r:id="rId17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50"/>
    <a:srgbClr val="FFFA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056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-684" y="-4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2" name="Freeform 9">
            <a:hlinkClick r:id="" action="ppaction://hlinkshowjump?jump=nextslide"/>
          </p:cNvPr>
          <p:cNvSpPr>
            <a:spLocks/>
          </p:cNvSpPr>
          <p:nvPr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0">
            <a:hlinkClick r:id="" action="ppaction://hlinkshowjump?jump=previousslide"/>
          </p:cNvPr>
          <p:cNvSpPr>
            <a:spLocks/>
          </p:cNvSpPr>
          <p:nvPr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08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 userDrawn="1">
          <p15:clr>
            <a:srgbClr val="FBAE40"/>
          </p15:clr>
        </p15:guide>
        <p15:guide id="2" pos="1716" userDrawn="1">
          <p15:clr>
            <a:srgbClr val="FBAE40"/>
          </p15:clr>
        </p15:guide>
        <p15:guide id="3" pos="13641" userDrawn="1">
          <p15:clr>
            <a:srgbClr val="FBAE40"/>
          </p15:clr>
        </p15:guide>
        <p15:guide id="4" pos="14564" userDrawn="1">
          <p15:clr>
            <a:srgbClr val="FBAE40"/>
          </p15:clr>
        </p15:guide>
        <p15:guide id="5" pos="2640" userDrawn="1">
          <p15:clr>
            <a:srgbClr val="FBAE40"/>
          </p15:clr>
        </p15:guide>
        <p15:guide id="6" pos="12720" userDrawn="1">
          <p15:clr>
            <a:srgbClr val="FBAE40"/>
          </p15:clr>
        </p15:guide>
        <p15:guide id="7" orient="horz" pos="1344" userDrawn="1">
          <p15:clr>
            <a:srgbClr val="FBAE40"/>
          </p15:clr>
        </p15:guide>
        <p15:guide id="8" orient="horz" pos="7584" userDrawn="1">
          <p15:clr>
            <a:srgbClr val="FBAE40"/>
          </p15:clr>
        </p15:guide>
        <p15:guide id="9" orient="horz" pos="606" userDrawn="1">
          <p15:clr>
            <a:srgbClr val="FBAE40"/>
          </p15:clr>
        </p15:guide>
        <p15:guide id="10" orient="horz" pos="80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32375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9983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32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06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6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84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612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147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783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467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401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160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 smtClean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  <a:endParaRPr lang="en-US" sz="18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28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64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92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3733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35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872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90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78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76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03472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40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younggeun0/logAnalysisApp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78851" y="5408340"/>
            <a:ext cx="7652656" cy="2462213"/>
            <a:chOff x="8102601" y="-1893218"/>
            <a:chExt cx="7652656" cy="2462213"/>
          </a:xfrm>
        </p:grpSpPr>
        <p:sp>
          <p:nvSpPr>
            <p:cNvPr id="2" name="Oval 1"/>
            <p:cNvSpPr/>
            <p:nvPr/>
          </p:nvSpPr>
          <p:spPr>
            <a:xfrm>
              <a:off x="8102601" y="-1588602"/>
              <a:ext cx="1028523" cy="10285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189082" y="-1893218"/>
              <a:ext cx="7566175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cap="all" spc="200" dirty="0" smtClean="0">
                  <a:solidFill>
                    <a:schemeClr val="accent1"/>
                  </a:solidFill>
                  <a:latin typeface="Lato Black" panose="020F0A02020204030203" pitchFamily="34" charset="0"/>
                </a:rPr>
                <a:t>TEAM4</a:t>
              </a:r>
              <a:r>
                <a:rPr lang="en-US" sz="16000" cap="all" spc="200" baseline="0" dirty="0" smtClean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  <a:endParaRPr lang="en-US" sz="16000" cap="all" spc="200" baseline="0" dirty="0">
                <a:solidFill>
                  <a:schemeClr val="accent2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385301" y="7639721"/>
            <a:ext cx="63754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200" b="0" cap="all" spc="100" baseline="0" dirty="0" smtClean="0">
                <a:solidFill>
                  <a:schemeClr val="accent4"/>
                </a:solidFill>
                <a:latin typeface="Lato" panose="020F0502020204030203" pitchFamily="34" charset="0"/>
              </a:rPr>
              <a:t>Log</a:t>
            </a:r>
            <a:r>
              <a:rPr 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 file </a:t>
            </a:r>
            <a:r>
              <a:rPr lang="ko-KR" altLang="en-US" sz="3200" cap="all" spc="100" dirty="0" smtClean="0">
                <a:solidFill>
                  <a:schemeClr val="accent4"/>
                </a:solidFill>
                <a:latin typeface="Lato" panose="020F0502020204030203" pitchFamily="34" charset="0"/>
              </a:rPr>
              <a:t>분석 팀 프로젝트</a:t>
            </a:r>
            <a:endParaRPr lang="en-US" sz="3200" b="0" cap="all" spc="100" baseline="0" dirty="0">
              <a:solidFill>
                <a:schemeClr val="accent4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98130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 descr="\\211.63.89.130\sharing\재현이의 은밀한 기러기\택블레이드\calMostFrequentKey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72274" y="-60849"/>
            <a:ext cx="15459075" cy="1377684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최다사용 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key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구하기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Desktop\countBrowser flow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3974" y="-1343550"/>
            <a:ext cx="6734176" cy="150595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브라우저 횟수와 비율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1027" name="Picture 3" descr="C:\Users\owner\Desktop\calBrowserShare flowc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996738" y="-600076"/>
            <a:ext cx="12387262" cy="13858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그림 5" descr="선택코드(정미) flow.jpg"/>
          <p:cNvPicPr>
            <a:picLocks noChangeAspect="1"/>
          </p:cNvPicPr>
          <p:nvPr/>
        </p:nvPicPr>
        <p:blipFill>
          <a:blip r:embed="rId3"/>
          <a:srcRect t="14324"/>
          <a:stretch>
            <a:fillRect/>
          </a:stretch>
        </p:blipFill>
        <p:spPr>
          <a:xfrm>
            <a:off x="5938837" y="-666750"/>
            <a:ext cx="11968163" cy="14476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상태코드 로그처리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49" y="-2172862"/>
            <a:ext cx="18288001" cy="1531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시간 횟수</a:t>
            </a:r>
            <a:r>
              <a:rPr lang="en-US" altLang="ko-KR" sz="6400" cap="all" spc="150" dirty="0" smtClean="0">
                <a:latin typeface="Lato Black" panose="020F0A02020204030203" pitchFamily="34" charset="0"/>
              </a:rPr>
              <a:t>,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최다빈도  </a:t>
            </a:r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	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59648" y="1037206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Coding review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473653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903" y="8794953"/>
            <a:ext cx="1377747" cy="13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0500" y="2369614"/>
            <a:ext cx="18929350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Code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review </a:t>
            </a:r>
          </a:p>
          <a:p>
            <a:r>
              <a:rPr lang="en-US" sz="6400" cap="all" spc="150" dirty="0" smtClean="0">
                <a:latin typeface="Lato Black" panose="020F0A02020204030203" pitchFamily="34" charset="0"/>
              </a:rPr>
              <a:t>- </a:t>
            </a:r>
            <a:r>
              <a:rPr lang="en-US" altLang="ko-KR" sz="4000" dirty="0" smtClean="0">
                <a:hlinkClick r:id="rId2"/>
              </a:rPr>
              <a:t>Log Analysis App </a:t>
            </a:r>
            <a:r>
              <a:rPr lang="ko-KR" altLang="en-US" sz="4000" dirty="0" smtClean="0">
                <a:hlinkClick r:id="rId2"/>
              </a:rPr>
              <a:t>프로젝트</a:t>
            </a:r>
            <a:endParaRPr lang="ko-KR" altLang="en-US" sz="4000" dirty="0" smtClean="0"/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126" y="692349"/>
            <a:ext cx="2231188" cy="94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83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438672" y="10391114"/>
            <a:ext cx="732925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Thank </a:t>
            </a:r>
            <a:r>
              <a:rPr lang="en-US" sz="9000" cap="all" spc="200" dirty="0" smtClean="0">
                <a:solidFill>
                  <a:schemeClr val="accent1"/>
                </a:solidFill>
                <a:latin typeface="Lato Black" panose="020F0A02020204030203" pitchFamily="34" charset="0"/>
              </a:rPr>
              <a:t>you</a:t>
            </a:r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.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28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발표를 들어주셔서 감사합니다</a:t>
            </a:r>
            <a:r>
              <a:rPr lang="en-US" altLang="ko-KR" sz="2800" dirty="0" smtClean="0">
                <a:solidFill>
                  <a:schemeClr val="bg1"/>
                </a:solidFill>
                <a:latin typeface="Lato Light" panose="020F0302020204030203" pitchFamily="34" charset="0"/>
              </a:rPr>
              <a:t>!</a:t>
            </a: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729008" y="9043179"/>
            <a:ext cx="925985" cy="925985"/>
            <a:chOff x="1406525" y="3754438"/>
            <a:chExt cx="425450" cy="425450"/>
          </a:xfrm>
          <a:solidFill>
            <a:schemeClr val="bg1"/>
          </a:solidFill>
        </p:grpSpPr>
        <p:sp>
          <p:nvSpPr>
            <p:cNvPr id="7" name="Freeform 34"/>
            <p:cNvSpPr>
              <a:spLocks noEditPoints="1"/>
            </p:cNvSpPr>
            <p:nvPr/>
          </p:nvSpPr>
          <p:spPr bwMode="auto">
            <a:xfrm>
              <a:off x="1406525" y="3754438"/>
              <a:ext cx="425450" cy="425450"/>
            </a:xfrm>
            <a:custGeom>
              <a:avLst/>
              <a:gdLst>
                <a:gd name="T0" fmla="*/ 213 w 425"/>
                <a:gd name="T1" fmla="*/ 0 h 425"/>
                <a:gd name="T2" fmla="*/ 0 w 425"/>
                <a:gd name="T3" fmla="*/ 213 h 425"/>
                <a:gd name="T4" fmla="*/ 213 w 425"/>
                <a:gd name="T5" fmla="*/ 425 h 425"/>
                <a:gd name="T6" fmla="*/ 425 w 425"/>
                <a:gd name="T7" fmla="*/ 213 h 425"/>
                <a:gd name="T8" fmla="*/ 213 w 425"/>
                <a:gd name="T9" fmla="*/ 0 h 425"/>
                <a:gd name="T10" fmla="*/ 213 w 425"/>
                <a:gd name="T11" fmla="*/ 407 h 425"/>
                <a:gd name="T12" fmla="*/ 19 w 425"/>
                <a:gd name="T13" fmla="*/ 213 h 425"/>
                <a:gd name="T14" fmla="*/ 213 w 425"/>
                <a:gd name="T15" fmla="*/ 19 h 425"/>
                <a:gd name="T16" fmla="*/ 407 w 425"/>
                <a:gd name="T17" fmla="*/ 213 h 425"/>
                <a:gd name="T18" fmla="*/ 213 w 425"/>
                <a:gd name="T19" fmla="*/ 407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5" h="425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0"/>
                    <a:pt x="96" y="425"/>
                    <a:pt x="213" y="425"/>
                  </a:cubicBezTo>
                  <a:cubicBezTo>
                    <a:pt x="330" y="425"/>
                    <a:pt x="425" y="330"/>
                    <a:pt x="425" y="213"/>
                  </a:cubicBezTo>
                  <a:cubicBezTo>
                    <a:pt x="425" y="96"/>
                    <a:pt x="330" y="0"/>
                    <a:pt x="213" y="0"/>
                  </a:cubicBezTo>
                  <a:close/>
                  <a:moveTo>
                    <a:pt x="213" y="407"/>
                  </a:moveTo>
                  <a:cubicBezTo>
                    <a:pt x="106" y="407"/>
                    <a:pt x="19" y="320"/>
                    <a:pt x="19" y="213"/>
                  </a:cubicBezTo>
                  <a:cubicBezTo>
                    <a:pt x="19" y="106"/>
                    <a:pt x="106" y="19"/>
                    <a:pt x="213" y="19"/>
                  </a:cubicBezTo>
                  <a:cubicBezTo>
                    <a:pt x="320" y="19"/>
                    <a:pt x="407" y="106"/>
                    <a:pt x="407" y="213"/>
                  </a:cubicBezTo>
                  <a:cubicBezTo>
                    <a:pt x="407" y="320"/>
                    <a:pt x="320" y="407"/>
                    <a:pt x="213" y="4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5"/>
            <p:cNvSpPr>
              <a:spLocks noEditPoints="1"/>
            </p:cNvSpPr>
            <p:nvPr/>
          </p:nvSpPr>
          <p:spPr bwMode="auto">
            <a:xfrm>
              <a:off x="1519238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8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4" y="19"/>
                    <a:pt x="39" y="24"/>
                    <a:pt x="39" y="29"/>
                  </a:cubicBezTo>
                  <a:cubicBezTo>
                    <a:pt x="39" y="35"/>
                    <a:pt x="34" y="40"/>
                    <a:pt x="29" y="40"/>
                  </a:cubicBezTo>
                  <a:cubicBezTo>
                    <a:pt x="23" y="40"/>
                    <a:pt x="18" y="35"/>
                    <a:pt x="18" y="29"/>
                  </a:cubicBezTo>
                  <a:cubicBezTo>
                    <a:pt x="18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6"/>
            <p:cNvSpPr>
              <a:spLocks noEditPoints="1"/>
            </p:cNvSpPr>
            <p:nvPr/>
          </p:nvSpPr>
          <p:spPr bwMode="auto">
            <a:xfrm>
              <a:off x="1663700" y="3919538"/>
              <a:ext cx="57150" cy="57150"/>
            </a:xfrm>
            <a:custGeom>
              <a:avLst/>
              <a:gdLst>
                <a:gd name="T0" fmla="*/ 29 w 58"/>
                <a:gd name="T1" fmla="*/ 58 h 58"/>
                <a:gd name="T2" fmla="*/ 58 w 58"/>
                <a:gd name="T3" fmla="*/ 29 h 58"/>
                <a:gd name="T4" fmla="*/ 29 w 58"/>
                <a:gd name="T5" fmla="*/ 0 h 58"/>
                <a:gd name="T6" fmla="*/ 0 w 58"/>
                <a:gd name="T7" fmla="*/ 29 h 58"/>
                <a:gd name="T8" fmla="*/ 29 w 58"/>
                <a:gd name="T9" fmla="*/ 58 h 58"/>
                <a:gd name="T10" fmla="*/ 29 w 58"/>
                <a:gd name="T11" fmla="*/ 19 h 58"/>
                <a:gd name="T12" fmla="*/ 39 w 58"/>
                <a:gd name="T13" fmla="*/ 29 h 58"/>
                <a:gd name="T14" fmla="*/ 29 w 58"/>
                <a:gd name="T15" fmla="*/ 40 h 58"/>
                <a:gd name="T16" fmla="*/ 19 w 58"/>
                <a:gd name="T17" fmla="*/ 29 h 58"/>
                <a:gd name="T18" fmla="*/ 29 w 58"/>
                <a:gd name="T19" fmla="*/ 1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lose/>
                  <a:moveTo>
                    <a:pt x="29" y="19"/>
                  </a:moveTo>
                  <a:cubicBezTo>
                    <a:pt x="35" y="19"/>
                    <a:pt x="39" y="24"/>
                    <a:pt x="39" y="29"/>
                  </a:cubicBezTo>
                  <a:cubicBezTo>
                    <a:pt x="39" y="35"/>
                    <a:pt x="35" y="40"/>
                    <a:pt x="29" y="40"/>
                  </a:cubicBezTo>
                  <a:cubicBezTo>
                    <a:pt x="23" y="40"/>
                    <a:pt x="19" y="35"/>
                    <a:pt x="19" y="29"/>
                  </a:cubicBezTo>
                  <a:cubicBezTo>
                    <a:pt x="19" y="24"/>
                    <a:pt x="23" y="19"/>
                    <a:pt x="2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1520825" y="4041775"/>
              <a:ext cx="204788" cy="60325"/>
            </a:xfrm>
            <a:custGeom>
              <a:avLst/>
              <a:gdLst>
                <a:gd name="T0" fmla="*/ 187 w 205"/>
                <a:gd name="T1" fmla="*/ 5 h 61"/>
                <a:gd name="T2" fmla="*/ 103 w 205"/>
                <a:gd name="T3" fmla="*/ 42 h 61"/>
                <a:gd name="T4" fmla="*/ 17 w 205"/>
                <a:gd name="T5" fmla="*/ 4 h 61"/>
                <a:gd name="T6" fmla="*/ 4 w 205"/>
                <a:gd name="T7" fmla="*/ 3 h 61"/>
                <a:gd name="T8" fmla="*/ 4 w 205"/>
                <a:gd name="T9" fmla="*/ 16 h 61"/>
                <a:gd name="T10" fmla="*/ 103 w 205"/>
                <a:gd name="T11" fmla="*/ 61 h 61"/>
                <a:gd name="T12" fmla="*/ 201 w 205"/>
                <a:gd name="T13" fmla="*/ 18 h 61"/>
                <a:gd name="T14" fmla="*/ 201 w 205"/>
                <a:gd name="T15" fmla="*/ 4 h 61"/>
                <a:gd name="T16" fmla="*/ 187 w 205"/>
                <a:gd name="T17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61">
                  <a:moveTo>
                    <a:pt x="187" y="5"/>
                  </a:moveTo>
                  <a:cubicBezTo>
                    <a:pt x="166" y="29"/>
                    <a:pt x="135" y="42"/>
                    <a:pt x="103" y="42"/>
                  </a:cubicBezTo>
                  <a:cubicBezTo>
                    <a:pt x="70" y="42"/>
                    <a:pt x="39" y="28"/>
                    <a:pt x="17" y="4"/>
                  </a:cubicBezTo>
                  <a:cubicBezTo>
                    <a:pt x="14" y="0"/>
                    <a:pt x="8" y="0"/>
                    <a:pt x="4" y="3"/>
                  </a:cubicBezTo>
                  <a:cubicBezTo>
                    <a:pt x="0" y="7"/>
                    <a:pt x="0" y="13"/>
                    <a:pt x="4" y="16"/>
                  </a:cubicBezTo>
                  <a:cubicBezTo>
                    <a:pt x="29" y="45"/>
                    <a:pt x="65" y="61"/>
                    <a:pt x="103" y="61"/>
                  </a:cubicBezTo>
                  <a:cubicBezTo>
                    <a:pt x="140" y="61"/>
                    <a:pt x="176" y="45"/>
                    <a:pt x="201" y="18"/>
                  </a:cubicBezTo>
                  <a:cubicBezTo>
                    <a:pt x="205" y="14"/>
                    <a:pt x="205" y="8"/>
                    <a:pt x="201" y="4"/>
                  </a:cubicBezTo>
                  <a:cubicBezTo>
                    <a:pt x="197" y="1"/>
                    <a:pt x="191" y="1"/>
                    <a:pt x="18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07595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1892935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pROject</a:t>
            </a:r>
            <a:r>
              <a:rPr lang="en-US" sz="6400" cap="all" spc="150" dirty="0" smtClean="0">
                <a:latin typeface="Lato Black" panose="020F0A02020204030203" pitchFamily="34" charset="0"/>
              </a:rPr>
              <a:t> </a:t>
            </a:r>
            <a:r>
              <a:rPr lang="ko-KR" altLang="en-US" sz="6400" cap="all" spc="150" dirty="0" smtClean="0">
                <a:latin typeface="Lato Black" panose="020F0A02020204030203" pitchFamily="34" charset="0"/>
              </a:rPr>
              <a:t>목차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277623" y="4971508"/>
            <a:ext cx="6347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01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0416534" y="5035136"/>
            <a:ext cx="4994916" cy="847456"/>
            <a:chOff x="15198084" y="4558886"/>
            <a:chExt cx="6461766" cy="847456"/>
          </a:xfrm>
        </p:grpSpPr>
        <p:sp>
          <p:nvSpPr>
            <p:cNvPr id="26" name="TextBox 25"/>
            <p:cNvSpPr txBox="1"/>
            <p:nvPr/>
          </p:nvSpPr>
          <p:spPr>
            <a:xfrm>
              <a:off x="15198084" y="455888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Who are we? /</a:t>
              </a:r>
              <a:r>
                <a:rPr lang="ko-KR" altLang="en-US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업무 분장</a:t>
              </a:r>
              <a:endParaRPr lang="en-US" altLang="ko-KR" sz="2600" b="1" cap="all" spc="100" dirty="0" smtClean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98084" y="504015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sz="2000" dirty="0" smtClean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416534" y="6585861"/>
            <a:ext cx="4994916" cy="847456"/>
            <a:chOff x="15198084" y="7557411"/>
            <a:chExt cx="6461766" cy="847456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Class diagram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198084" y="8038677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303272" y="6522233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02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0416534" y="8106379"/>
            <a:ext cx="4994916" cy="847456"/>
            <a:chOff x="15198084" y="9077929"/>
            <a:chExt cx="6461766" cy="847456"/>
          </a:xfrm>
        </p:grpSpPr>
        <p:sp>
          <p:nvSpPr>
            <p:cNvPr id="35" name="TextBox 34"/>
            <p:cNvSpPr txBox="1"/>
            <p:nvPr/>
          </p:nvSpPr>
          <p:spPr>
            <a:xfrm>
              <a:off x="15198084" y="9077929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flowchart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98084" y="9559195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303272" y="8042751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03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0416534" y="9584386"/>
            <a:ext cx="4994916" cy="847456"/>
            <a:chOff x="15198084" y="10555936"/>
            <a:chExt cx="6461766" cy="847456"/>
          </a:xfrm>
        </p:grpSpPr>
        <p:sp>
          <p:nvSpPr>
            <p:cNvPr id="38" name="TextBox 37"/>
            <p:cNvSpPr txBox="1"/>
            <p:nvPr/>
          </p:nvSpPr>
          <p:spPr>
            <a:xfrm>
              <a:off x="15198084" y="10555936"/>
              <a:ext cx="6461766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2600" b="1" cap="all" spc="100" dirty="0" smtClean="0">
                  <a:solidFill>
                    <a:schemeClr val="accent3"/>
                  </a:solidFill>
                  <a:latin typeface="Lato" panose="020F0502020204030203" pitchFamily="34" charset="0"/>
                </a:rPr>
                <a:t>Code review</a:t>
              </a:r>
              <a:endParaRPr lang="en-US" altLang="ko-KR" sz="2600" b="1" cap="all" spc="100" dirty="0">
                <a:solidFill>
                  <a:schemeClr val="accent3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198084" y="11037202"/>
              <a:ext cx="6461766" cy="366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endParaRPr lang="en-US" altLang="ko-KR" sz="2000" dirty="0">
                <a:solidFill>
                  <a:schemeClr val="accent4"/>
                </a:solidFill>
                <a:latin typeface="Lato Light" panose="020F0302020204030203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303272" y="9520758"/>
            <a:ext cx="60914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4000" cap="all" spc="150" dirty="0" smtClean="0">
                <a:solidFill>
                  <a:schemeClr val="accent5"/>
                </a:solidFill>
                <a:latin typeface="Lato Black" panose="020F0A02020204030203" pitchFamily="34" charset="0"/>
              </a:rPr>
              <a:t>04</a:t>
            </a:r>
            <a:endParaRPr lang="en-US" sz="4000" cap="all" spc="150" dirty="0">
              <a:solidFill>
                <a:schemeClr val="accent5"/>
              </a:solidFill>
              <a:latin typeface="Lato Black" panose="020F0A02020204030203" pitchFamily="34" charset="0"/>
            </a:endParaRPr>
          </a:p>
        </p:txBody>
      </p:sp>
      <p:sp>
        <p:nvSpPr>
          <p:cNvPr id="1028" name="AutoShape 4" descr="ì½ë© ë°°ê²½íë©´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140081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7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785" b="8785"/>
          <a:stretch>
            <a:fillRect/>
          </a:stretch>
        </p:blipFill>
        <p:spPr/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635998" y="10391114"/>
            <a:ext cx="855407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Who are we?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10" name="그림 9" descr="364374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9080703"/>
            <a:ext cx="1091997" cy="10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/>
          </p:cNvSpPr>
          <p:nvPr/>
        </p:nvSpPr>
        <p:spPr bwMode="auto">
          <a:xfrm>
            <a:off x="55499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5135909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8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9720975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"/>
          <p:cNvSpPr>
            <a:spLocks/>
          </p:cNvSpPr>
          <p:nvPr/>
        </p:nvSpPr>
        <p:spPr bwMode="auto">
          <a:xfrm>
            <a:off x="14306043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99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720975" y="3873251"/>
            <a:ext cx="5141086" cy="2568472"/>
          </a:xfrm>
          <a:custGeom>
            <a:avLst/>
            <a:gdLst>
              <a:gd name="T0" fmla="*/ 256 w 2369"/>
              <a:gd name="T1" fmla="*/ 1184 h 1184"/>
              <a:gd name="T2" fmla="*/ 1185 w 2369"/>
              <a:gd name="T3" fmla="*/ 256 h 1184"/>
              <a:gd name="T4" fmla="*/ 2113 w 2369"/>
              <a:gd name="T5" fmla="*/ 1184 h 1184"/>
              <a:gd name="T6" fmla="*/ 2369 w 2369"/>
              <a:gd name="T7" fmla="*/ 1184 h 1184"/>
              <a:gd name="T8" fmla="*/ 1185 w 2369"/>
              <a:gd name="T9" fmla="*/ 0 h 1184"/>
              <a:gd name="T10" fmla="*/ 0 w 2369"/>
              <a:gd name="T11" fmla="*/ 1184 h 1184"/>
              <a:gd name="T12" fmla="*/ 256 w 2369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9" h="1184">
                <a:moveTo>
                  <a:pt x="256" y="1184"/>
                </a:moveTo>
                <a:cubicBezTo>
                  <a:pt x="256" y="671"/>
                  <a:pt x="672" y="256"/>
                  <a:pt x="1185" y="256"/>
                </a:cubicBezTo>
                <a:cubicBezTo>
                  <a:pt x="1697" y="256"/>
                  <a:pt x="2113" y="671"/>
                  <a:pt x="2113" y="1184"/>
                </a:cubicBezTo>
                <a:cubicBezTo>
                  <a:pt x="2369" y="1184"/>
                  <a:pt x="2369" y="1184"/>
                  <a:pt x="2369" y="1184"/>
                </a:cubicBezTo>
                <a:cubicBezTo>
                  <a:pt x="2369" y="530"/>
                  <a:pt x="1839" y="0"/>
                  <a:pt x="1185" y="0"/>
                </a:cubicBezTo>
                <a:cubicBezTo>
                  <a:pt x="531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5135909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8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1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59"/>
          <p:cNvGrpSpPr/>
          <p:nvPr/>
        </p:nvGrpSpPr>
        <p:grpSpPr>
          <a:xfrm>
            <a:off x="1183765" y="9498963"/>
            <a:ext cx="3854378" cy="2416378"/>
            <a:chOff x="3336415" y="10173411"/>
            <a:chExt cx="3854378" cy="2416378"/>
          </a:xfrm>
        </p:grpSpPr>
        <p:sp>
          <p:nvSpPr>
            <p:cNvPr id="40" name="TextBox 39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조장 오영근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55465" y="11127594"/>
              <a:ext cx="3835328" cy="1462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base code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작성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내용통합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.</a:t>
              </a: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입력된 줄 로그처리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예외처리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3" name="Group 59"/>
          <p:cNvGrpSpPr/>
          <p:nvPr/>
        </p:nvGrpSpPr>
        <p:grpSpPr>
          <a:xfrm>
            <a:off x="5730025" y="9498963"/>
            <a:ext cx="3892478" cy="1747040"/>
            <a:chOff x="3336415" y="10173411"/>
            <a:chExt cx="3892478" cy="1747040"/>
          </a:xfrm>
        </p:grpSpPr>
        <p:sp>
          <p:nvSpPr>
            <p:cNvPr id="65" name="TextBox 64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err="1" smtClean="0">
                  <a:solidFill>
                    <a:schemeClr val="accent3"/>
                  </a:solidFill>
                  <a:latin typeface="Lato"/>
                </a:rPr>
                <a:t>김건하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565" y="11356194"/>
              <a:ext cx="3835328" cy="5642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key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4" name="Group 59"/>
          <p:cNvGrpSpPr/>
          <p:nvPr/>
        </p:nvGrpSpPr>
        <p:grpSpPr>
          <a:xfrm>
            <a:off x="10392904" y="9498963"/>
            <a:ext cx="3854378" cy="2125907"/>
            <a:chOff x="3317365" y="10173411"/>
            <a:chExt cx="3854378" cy="2125907"/>
          </a:xfrm>
        </p:grpSpPr>
        <p:sp>
          <p:nvSpPr>
            <p:cNvPr id="68" name="TextBox 67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공선의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17365" y="1129904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browser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Report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5" name="Group 59"/>
          <p:cNvGrpSpPr/>
          <p:nvPr/>
        </p:nvGrpSpPr>
        <p:grpSpPr>
          <a:xfrm>
            <a:off x="14997022" y="9498963"/>
            <a:ext cx="3835328" cy="2106203"/>
            <a:chOff x="3336415" y="10173411"/>
            <a:chExt cx="3835328" cy="2106203"/>
          </a:xfrm>
        </p:grpSpPr>
        <p:sp>
          <p:nvSpPr>
            <p:cNvPr id="71" name="TextBox 70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박정미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36415" y="11241894"/>
              <a:ext cx="3835328" cy="1037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httpStatusCode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Result JDialog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Open Sans Light" panose="020B0306030504020204" pitchFamily="34" charset="0"/>
                </a:rPr>
                <a:t>테스팅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35" name="Freeform 6"/>
          <p:cNvSpPr>
            <a:spLocks/>
          </p:cNvSpPr>
          <p:nvPr/>
        </p:nvSpPr>
        <p:spPr bwMode="auto">
          <a:xfrm>
            <a:off x="18900140" y="6441723"/>
            <a:ext cx="5136935" cy="2572619"/>
          </a:xfrm>
          <a:custGeom>
            <a:avLst/>
            <a:gdLst>
              <a:gd name="T0" fmla="*/ 2112 w 2368"/>
              <a:gd name="T1" fmla="*/ 0 h 1184"/>
              <a:gd name="T2" fmla="*/ 1184 w 2368"/>
              <a:gd name="T3" fmla="*/ 928 h 1184"/>
              <a:gd name="T4" fmla="*/ 256 w 2368"/>
              <a:gd name="T5" fmla="*/ 0 h 1184"/>
              <a:gd name="T6" fmla="*/ 256 w 2368"/>
              <a:gd name="T7" fmla="*/ 0 h 1184"/>
              <a:gd name="T8" fmla="*/ 0 w 2368"/>
              <a:gd name="T9" fmla="*/ 0 h 1184"/>
              <a:gd name="T10" fmla="*/ 0 w 2368"/>
              <a:gd name="T11" fmla="*/ 0 h 1184"/>
              <a:gd name="T12" fmla="*/ 1184 w 2368"/>
              <a:gd name="T13" fmla="*/ 1184 h 1184"/>
              <a:gd name="T14" fmla="*/ 2368 w 2368"/>
              <a:gd name="T15" fmla="*/ 0 h 1184"/>
              <a:gd name="T16" fmla="*/ 2368 w 2368"/>
              <a:gd name="T17" fmla="*/ 0 h 1184"/>
              <a:gd name="T18" fmla="*/ 2112 w 2368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8" h="1184">
                <a:moveTo>
                  <a:pt x="2112" y="0"/>
                </a:moveTo>
                <a:cubicBezTo>
                  <a:pt x="2112" y="513"/>
                  <a:pt x="1697" y="928"/>
                  <a:pt x="1184" y="928"/>
                </a:cubicBezTo>
                <a:cubicBezTo>
                  <a:pt x="671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4" y="1184"/>
                </a:cubicBezTo>
                <a:cubicBezTo>
                  <a:pt x="1838" y="1184"/>
                  <a:pt x="2368" y="654"/>
                  <a:pt x="2368" y="0"/>
                </a:cubicBezTo>
                <a:cubicBezTo>
                  <a:pt x="2368" y="0"/>
                  <a:pt x="2368" y="0"/>
                  <a:pt x="2368" y="0"/>
                </a:cubicBezTo>
                <a:cubicBezTo>
                  <a:pt x="2112" y="0"/>
                  <a:pt x="2112" y="0"/>
                  <a:pt x="2112" y="0"/>
                </a:cubicBezTo>
                <a:close/>
              </a:path>
            </a:pathLst>
          </a:custGeom>
          <a:solidFill>
            <a:schemeClr val="accent5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18900140" y="3873251"/>
            <a:ext cx="5136935" cy="2568472"/>
          </a:xfrm>
          <a:custGeom>
            <a:avLst/>
            <a:gdLst>
              <a:gd name="T0" fmla="*/ 256 w 2368"/>
              <a:gd name="T1" fmla="*/ 1184 h 1184"/>
              <a:gd name="T2" fmla="*/ 1184 w 2368"/>
              <a:gd name="T3" fmla="*/ 256 h 1184"/>
              <a:gd name="T4" fmla="*/ 2112 w 2368"/>
              <a:gd name="T5" fmla="*/ 1184 h 1184"/>
              <a:gd name="T6" fmla="*/ 2368 w 2368"/>
              <a:gd name="T7" fmla="*/ 1184 h 1184"/>
              <a:gd name="T8" fmla="*/ 1184 w 2368"/>
              <a:gd name="T9" fmla="*/ 0 h 1184"/>
              <a:gd name="T10" fmla="*/ 0 w 2368"/>
              <a:gd name="T11" fmla="*/ 1184 h 1184"/>
              <a:gd name="T12" fmla="*/ 256 w 2368"/>
              <a:gd name="T13" fmla="*/ 1184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8" h="1184">
                <a:moveTo>
                  <a:pt x="256" y="1184"/>
                </a:moveTo>
                <a:cubicBezTo>
                  <a:pt x="256" y="671"/>
                  <a:pt x="671" y="256"/>
                  <a:pt x="1184" y="256"/>
                </a:cubicBezTo>
                <a:cubicBezTo>
                  <a:pt x="1697" y="256"/>
                  <a:pt x="2112" y="671"/>
                  <a:pt x="2112" y="1184"/>
                </a:cubicBezTo>
                <a:cubicBezTo>
                  <a:pt x="2368" y="1184"/>
                  <a:pt x="2368" y="1184"/>
                  <a:pt x="2368" y="1184"/>
                </a:cubicBezTo>
                <a:cubicBezTo>
                  <a:pt x="2368" y="530"/>
                  <a:pt x="1838" y="0"/>
                  <a:pt x="1184" y="0"/>
                </a:cubicBezTo>
                <a:cubicBezTo>
                  <a:pt x="530" y="0"/>
                  <a:pt x="0" y="530"/>
                  <a:pt x="0" y="1184"/>
                </a:cubicBezTo>
                <a:lnTo>
                  <a:pt x="256" y="1184"/>
                </a:ln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14306043" y="6441723"/>
            <a:ext cx="5141086" cy="2572619"/>
          </a:xfrm>
          <a:custGeom>
            <a:avLst/>
            <a:gdLst>
              <a:gd name="T0" fmla="*/ 2113 w 2369"/>
              <a:gd name="T1" fmla="*/ 0 h 1184"/>
              <a:gd name="T2" fmla="*/ 1185 w 2369"/>
              <a:gd name="T3" fmla="*/ 928 h 1184"/>
              <a:gd name="T4" fmla="*/ 256 w 2369"/>
              <a:gd name="T5" fmla="*/ 0 h 1184"/>
              <a:gd name="T6" fmla="*/ 256 w 2369"/>
              <a:gd name="T7" fmla="*/ 0 h 1184"/>
              <a:gd name="T8" fmla="*/ 0 w 2369"/>
              <a:gd name="T9" fmla="*/ 0 h 1184"/>
              <a:gd name="T10" fmla="*/ 0 w 2369"/>
              <a:gd name="T11" fmla="*/ 0 h 1184"/>
              <a:gd name="T12" fmla="*/ 1185 w 2369"/>
              <a:gd name="T13" fmla="*/ 1184 h 1184"/>
              <a:gd name="T14" fmla="*/ 2369 w 2369"/>
              <a:gd name="T15" fmla="*/ 0 h 1184"/>
              <a:gd name="T16" fmla="*/ 2369 w 2369"/>
              <a:gd name="T17" fmla="*/ 0 h 1184"/>
              <a:gd name="T18" fmla="*/ 2113 w 2369"/>
              <a:gd name="T19" fmla="*/ 0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9" h="1184">
                <a:moveTo>
                  <a:pt x="2113" y="0"/>
                </a:moveTo>
                <a:cubicBezTo>
                  <a:pt x="2113" y="513"/>
                  <a:pt x="1697" y="928"/>
                  <a:pt x="1185" y="928"/>
                </a:cubicBezTo>
                <a:cubicBezTo>
                  <a:pt x="672" y="928"/>
                  <a:pt x="256" y="513"/>
                  <a:pt x="256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54"/>
                  <a:pt x="530" y="1184"/>
                  <a:pt x="1185" y="1184"/>
                </a:cubicBezTo>
                <a:cubicBezTo>
                  <a:pt x="1839" y="1184"/>
                  <a:pt x="2369" y="654"/>
                  <a:pt x="2369" y="0"/>
                </a:cubicBezTo>
                <a:cubicBezTo>
                  <a:pt x="2369" y="0"/>
                  <a:pt x="2369" y="0"/>
                  <a:pt x="2369" y="0"/>
                </a:cubicBezTo>
                <a:cubicBezTo>
                  <a:pt x="2113" y="0"/>
                  <a:pt x="2113" y="0"/>
                  <a:pt x="2113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59"/>
          <p:cNvGrpSpPr/>
          <p:nvPr/>
        </p:nvGrpSpPr>
        <p:grpSpPr>
          <a:xfrm>
            <a:off x="19664272" y="9518013"/>
            <a:ext cx="3835328" cy="2030657"/>
            <a:chOff x="3336415" y="10173411"/>
            <a:chExt cx="3835328" cy="2030657"/>
          </a:xfrm>
        </p:grpSpPr>
        <p:sp>
          <p:nvSpPr>
            <p:cNvPr id="39" name="TextBox 38"/>
            <p:cNvSpPr txBox="1"/>
            <p:nvPr/>
          </p:nvSpPr>
          <p:spPr>
            <a:xfrm>
              <a:off x="3336415" y="10173411"/>
              <a:ext cx="38353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2800" b="1" cap="all" spc="50" dirty="0" smtClean="0">
                  <a:solidFill>
                    <a:schemeClr val="accent3"/>
                  </a:solidFill>
                  <a:latin typeface="Lato"/>
                </a:rPr>
                <a:t>최혜원</a:t>
              </a:r>
              <a:endParaRPr lang="en-US" sz="2800" b="1" cap="all" spc="50" dirty="0">
                <a:solidFill>
                  <a:schemeClr val="accent3"/>
                </a:solidFill>
                <a:latin typeface="Lato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36415" y="11203794"/>
              <a:ext cx="3835328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000"/>
                </a:lnSpc>
                <a:spcAft>
                  <a:spcPts val="2400"/>
                </a:spcAft>
                <a:buFont typeface="Arial" charset="0"/>
                <a:buChar char="•"/>
                <a:defRPr/>
              </a:pP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요청시간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로그처리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Login JFrame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구현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  <a:p>
              <a:pPr algn="ctr">
                <a:lnSpc>
                  <a:spcPts val="1000"/>
                </a:lnSpc>
                <a:spcAft>
                  <a:spcPts val="2400"/>
                </a:spcAft>
                <a:defRPr/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* </a:t>
              </a:r>
              <a:r>
                <a:rPr lang="ko-KR" altLang="en-US" sz="2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/>
                  <a:cs typeface="Open Sans Light" panose="020B0306030504020204" pitchFamily="34" charset="0"/>
                </a:rPr>
                <a:t>테스팅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Open Sans Light" panose="020B0306030504020204" pitchFamily="34" charset="0"/>
              </a:endParaRPr>
            </a:p>
          </p:txBody>
        </p:sp>
      </p:grp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75" y="5478462"/>
            <a:ext cx="2027236" cy="2027238"/>
          </a:xfrm>
          <a:prstGeom prst="rect">
            <a:avLst/>
          </a:prstGeom>
          <a:noFill/>
        </p:spPr>
      </p:pic>
      <p:pic>
        <p:nvPicPr>
          <p:cNvPr id="38918" name="Picture 6" descr="behaviour, communication, hair, human, style, swag ic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07775" y="5459412"/>
            <a:ext cx="1931986" cy="1931988"/>
          </a:xfrm>
          <a:prstGeom prst="rect">
            <a:avLst/>
          </a:prstGeom>
          <a:noFill/>
        </p:spPr>
      </p:pic>
      <p:pic>
        <p:nvPicPr>
          <p:cNvPr id="38920" name="Picture 8" descr="behaviour, communication, hair, human, style, swag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4824" y="5478461"/>
            <a:ext cx="1889126" cy="1889127"/>
          </a:xfrm>
          <a:prstGeom prst="rect">
            <a:avLst/>
          </a:prstGeom>
          <a:noFill/>
        </p:spPr>
      </p:pic>
      <p:pic>
        <p:nvPicPr>
          <p:cNvPr id="38922" name="Picture 10" descr="attitude, behaviour, human, proud, shaktiman, superhero ic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998825" y="5421313"/>
            <a:ext cx="1912936" cy="1912938"/>
          </a:xfrm>
          <a:prstGeom prst="rect">
            <a:avLst/>
          </a:prstGeom>
          <a:noFill/>
        </p:spPr>
      </p:pic>
      <p:pic>
        <p:nvPicPr>
          <p:cNvPr id="38924" name="Picture 12" descr="fresh, human, mediation, meditation, relax, yoga ic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32724" y="5402262"/>
            <a:ext cx="1946275" cy="1946277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1054100" y="1680381"/>
            <a:ext cx="11385550" cy="9848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Who are we? / 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업무 분장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0018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702548" y="10391114"/>
            <a:ext cx="9823203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Class diagram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7" name="그림 6" descr="3952964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253" y="87568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그림 11" descr="classDiagram(logAnalysis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49"/>
            <a:ext cx="24384000" cy="111672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971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smtClean="0">
                <a:latin typeface="Lato Black" panose="020F0A02020204030203" pitchFamily="34" charset="0"/>
              </a:rPr>
              <a:t>Class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    	diagram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44700" y="9243231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400" cap="all" spc="150" dirty="0" err="1" smtClean="0">
                <a:latin typeface="Lato Black" panose="020F0A02020204030203" pitchFamily="34" charset="0"/>
              </a:rPr>
              <a:t>ui</a:t>
            </a:r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</a:p>
          <a:p>
            <a:r>
              <a:rPr 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 Design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  <p:pic>
        <p:nvPicPr>
          <p:cNvPr id="2" name="Picture 2" descr="C:\Users\owner\youngRepositories\SSangYoung\dev\workspace\logAnalysisApp\img\UI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038350"/>
            <a:ext cx="11055640" cy="6534150"/>
          </a:xfrm>
          <a:prstGeom prst="rect">
            <a:avLst/>
          </a:prstGeom>
          <a:noFill/>
        </p:spPr>
      </p:pic>
      <p:pic>
        <p:nvPicPr>
          <p:cNvPr id="1027" name="Picture 3" descr="C:\Users\owner\youngRepositories\SSangYoung\dev\workspace\logAnalysisApp\img\UI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339638" y="2109788"/>
            <a:ext cx="10215562" cy="8377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2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24383999" cy="13716000"/>
          </a:xfrm>
        </p:spPr>
      </p:pic>
      <p:sp>
        <p:nvSpPr>
          <p:cNvPr id="3" name="Freeform 2"/>
          <p:cNvSpPr/>
          <p:nvPr/>
        </p:nvSpPr>
        <p:spPr>
          <a:xfrm>
            <a:off x="4964167" y="7539517"/>
            <a:ext cx="14455666" cy="6176483"/>
          </a:xfrm>
          <a:custGeom>
            <a:avLst/>
            <a:gdLst>
              <a:gd name="connsiteX0" fmla="*/ 7227832 w 14455666"/>
              <a:gd name="connsiteY0" fmla="*/ 0 h 6176483"/>
              <a:gd name="connsiteX1" fmla="*/ 14395968 w 14455666"/>
              <a:gd name="connsiteY1" fmla="*/ 5842200 h 6176483"/>
              <a:gd name="connsiteX2" fmla="*/ 14455666 w 14455666"/>
              <a:gd name="connsiteY2" fmla="*/ 6176483 h 6176483"/>
              <a:gd name="connsiteX3" fmla="*/ 0 w 14455666"/>
              <a:gd name="connsiteY3" fmla="*/ 6176483 h 6176483"/>
              <a:gd name="connsiteX4" fmla="*/ 59697 w 14455666"/>
              <a:gd name="connsiteY4" fmla="*/ 5842200 h 6176483"/>
              <a:gd name="connsiteX5" fmla="*/ 7227832 w 14455666"/>
              <a:gd name="connsiteY5" fmla="*/ 0 h 617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55666" h="6176483">
                <a:moveTo>
                  <a:pt x="7227832" y="0"/>
                </a:moveTo>
                <a:cubicBezTo>
                  <a:pt x="10763663" y="0"/>
                  <a:pt x="13713706" y="2508064"/>
                  <a:pt x="14395968" y="5842200"/>
                </a:cubicBezTo>
                <a:lnTo>
                  <a:pt x="14455666" y="6176483"/>
                </a:lnTo>
                <a:lnTo>
                  <a:pt x="0" y="6176483"/>
                </a:lnTo>
                <a:lnTo>
                  <a:pt x="59697" y="5842200"/>
                </a:lnTo>
                <a:cubicBezTo>
                  <a:pt x="741960" y="2508064"/>
                  <a:pt x="3692001" y="0"/>
                  <a:pt x="7227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788398" y="10391114"/>
            <a:ext cx="7519686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0" cap="all" spc="200" dirty="0" smtClean="0">
                <a:solidFill>
                  <a:schemeClr val="bg1"/>
                </a:solidFill>
                <a:latin typeface="Lato Black" panose="020F0A02020204030203" pitchFamily="34" charset="0"/>
              </a:rPr>
              <a:t>Flowchart</a:t>
            </a:r>
            <a:endParaRPr lang="en-US" sz="9000" cap="all" spc="200" dirty="0">
              <a:solidFill>
                <a:schemeClr val="bg1"/>
              </a:solidFill>
              <a:latin typeface="Lato Black" panose="020F0A0202020403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3050" y="11945321"/>
            <a:ext cx="8597901" cy="4410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3600"/>
              </a:lnSpc>
            </a:pPr>
            <a:endParaRPr lang="en-US" sz="2800" dirty="0">
              <a:solidFill>
                <a:schemeClr val="bg1"/>
              </a:solidFill>
              <a:latin typeface="Lato Light" panose="020F0302020204030203" pitchFamily="34" charset="0"/>
            </a:endParaRPr>
          </a:p>
        </p:txBody>
      </p:sp>
      <p:pic>
        <p:nvPicPr>
          <p:cNvPr id="8" name="그림 7" descr="2205207-25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403" y="8718753"/>
            <a:ext cx="1263447" cy="12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0960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676276"/>
            <a:ext cx="1843086" cy="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owner\youngRepositories\SSangYoung\dev\workspace\logAnalysisApp\img\영근_전체프로세스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8850" y="-1952616"/>
            <a:ext cx="16478250" cy="156686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11746230"/>
            <a:ext cx="923925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6400" cap="all" spc="150" dirty="0" smtClean="0">
                <a:latin typeface="Lato Black" panose="020F0A02020204030203" pitchFamily="34" charset="0"/>
              </a:rPr>
              <a:t>전체 구성</a:t>
            </a:r>
            <a:r>
              <a:rPr lang="ko-KR" altLang="en-US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 </a:t>
            </a:r>
            <a:endParaRPr lang="en-US" altLang="ko-KR" sz="6400" cap="all" spc="150" dirty="0" smtClean="0">
              <a:solidFill>
                <a:schemeClr val="accent2"/>
              </a:solidFill>
              <a:latin typeface="Lato Black" panose="020F0A02020204030203" pitchFamily="34" charset="0"/>
            </a:endParaRPr>
          </a:p>
          <a:p>
            <a:r>
              <a:rPr lang="en-US" altLang="ko-KR" sz="6400" cap="all" spc="150" dirty="0" smtClean="0">
                <a:solidFill>
                  <a:schemeClr val="accent2"/>
                </a:solidFill>
                <a:latin typeface="Lato Black" panose="020F0A02020204030203" pitchFamily="34" charset="0"/>
              </a:rPr>
              <a:t>	Flowchart</a:t>
            </a:r>
            <a:endParaRPr lang="en-US" sz="6400" cap="all" spc="150" dirty="0">
              <a:solidFill>
                <a:schemeClr val="accent2"/>
              </a:solidFill>
              <a:latin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94405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862</TotalTime>
  <Words>125</Words>
  <Application>Microsoft Office PowerPoint</Application>
  <PresentationFormat>사용자 지정</PresentationFormat>
  <Paragraphs>51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Company>Moorche 30 DVDs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owner</cp:lastModifiedBy>
  <cp:revision>108</cp:revision>
  <dcterms:created xsi:type="dcterms:W3CDTF">2016-06-20T18:47:00Z</dcterms:created>
  <dcterms:modified xsi:type="dcterms:W3CDTF">2018-12-28T00:36:59Z</dcterms:modified>
</cp:coreProperties>
</file>